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58" d="100"/>
          <a:sy n="58" d="100"/>
        </p:scale>
        <p:origin x="45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5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6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48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8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4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5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76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53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9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6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77266-9B0A-49D4-8035-4DFF5B300A3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8345E-1A0B-406C-B999-FADA2191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5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4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84765" cy="695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92765"/>
            <a:ext cx="12192000" cy="726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5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6017"/>
            <a:ext cx="12192000" cy="73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0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6017"/>
            <a:ext cx="12191999" cy="69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3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32522"/>
            <a:ext cx="12192000" cy="699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6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9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6017"/>
            <a:ext cx="12191999" cy="69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443790" cy="69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84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058" y="0"/>
            <a:ext cx="12626083" cy="881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75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3530" y="1"/>
            <a:ext cx="5883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92765"/>
            <a:ext cx="12191999" cy="695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7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92764"/>
            <a:ext cx="12191999" cy="710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8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Prosecuting Attorney's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Keolanui, Tami Lee</dc:creator>
  <cp:lastModifiedBy>Keolanui, Tami Lee</cp:lastModifiedBy>
  <cp:revision>5</cp:revision>
  <dcterms:created xsi:type="dcterms:W3CDTF">2025-02-27T23:57:44Z</dcterms:created>
  <dcterms:modified xsi:type="dcterms:W3CDTF">2025-03-20T01:58:25Z</dcterms:modified>
</cp:coreProperties>
</file>